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12/3/2014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Age of the Enlightenment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John Locke and the </a:t>
            </a:r>
            <a:r>
              <a:rPr lang="en-US" i="1" u="sng" dirty="0" smtClean="0"/>
              <a:t>Tabula Rasa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Locke believed humans are born as a </a:t>
            </a:r>
            <a:r>
              <a:rPr lang="en-US" i="1" u="sng" dirty="0" smtClean="0"/>
              <a:t>tabula rasa </a:t>
            </a:r>
            <a:r>
              <a:rPr lang="en-US" u="sng" dirty="0" smtClean="0"/>
              <a:t>(blank slate) and learn from reason, environment, and experience</a:t>
            </a:r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REASON</a:t>
            </a:r>
            <a:r>
              <a:rPr lang="en-US" u="sng" dirty="0" smtClean="0"/>
              <a:t>: use of facts and rational criticism</a:t>
            </a:r>
            <a:endParaRPr lang="en-US" b="1" i="1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4038600" cy="521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Montesquieu on Government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Three basic types of government:</a:t>
            </a:r>
          </a:p>
          <a:p>
            <a:pPr lvl="1"/>
            <a:r>
              <a:rPr lang="en-US" dirty="0" smtClean="0"/>
              <a:t>Republics are suitable for small states</a:t>
            </a:r>
          </a:p>
          <a:p>
            <a:pPr lvl="1"/>
            <a:r>
              <a:rPr lang="en-US" dirty="0" smtClean="0"/>
              <a:t>Despotism works for large states</a:t>
            </a:r>
          </a:p>
          <a:p>
            <a:pPr lvl="1"/>
            <a:r>
              <a:rPr lang="en-US" dirty="0" smtClean="0"/>
              <a:t>Monarchy works for medium-sized states</a:t>
            </a:r>
          </a:p>
          <a:p>
            <a:r>
              <a:rPr lang="en-US" u="sng" dirty="0" smtClean="0"/>
              <a:t>Created the idea of </a:t>
            </a:r>
            <a:r>
              <a:rPr lang="en-US" b="1" i="1" u="sng" dirty="0" smtClean="0">
                <a:solidFill>
                  <a:srgbClr val="00B050"/>
                </a:solidFill>
              </a:rPr>
              <a:t>SEPARATION OF POWERS</a:t>
            </a:r>
            <a:r>
              <a:rPr lang="en-US" u="sng" dirty="0" smtClean="0"/>
              <a:t>: a system of checks and balances between parts of government</a:t>
            </a:r>
            <a:endParaRPr lang="en-US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54480"/>
            <a:ext cx="3200400" cy="530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Voltaire on Tolerance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Treatise on Toleration: reminds governments that “all men are brothers under God.”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371600"/>
            <a:ext cx="465315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Adam Smith on Economics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i="1" u="sng" dirty="0" smtClean="0"/>
              <a:t>The Wealth of Nations</a:t>
            </a:r>
            <a:r>
              <a:rPr lang="en-US" u="sng" dirty="0" smtClean="0"/>
              <a:t>: the government should leave the economy alone </a:t>
            </a:r>
            <a:r>
              <a:rPr lang="en-US" b="1" i="1" u="sng" dirty="0" smtClean="0">
                <a:solidFill>
                  <a:srgbClr val="00B050"/>
                </a:solidFill>
              </a:rPr>
              <a:t>(LAISSEZ-FAIRE)</a:t>
            </a:r>
          </a:p>
          <a:p>
            <a:r>
              <a:rPr lang="en-US" dirty="0" smtClean="0"/>
              <a:t>Government has three purposes:</a:t>
            </a:r>
          </a:p>
          <a:p>
            <a:pPr lvl="1"/>
            <a:r>
              <a:rPr lang="en-US" dirty="0" smtClean="0"/>
              <a:t>Protect society from invasion</a:t>
            </a:r>
          </a:p>
          <a:p>
            <a:pPr lvl="1"/>
            <a:r>
              <a:rPr lang="en-US" dirty="0" smtClean="0"/>
              <a:t>Defend against injustice</a:t>
            </a:r>
          </a:p>
          <a:p>
            <a:pPr lvl="1"/>
            <a:r>
              <a:rPr lang="en-US" dirty="0" smtClean="0"/>
              <a:t>Maintain public works (roads and canals)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12628"/>
            <a:ext cx="3581400" cy="534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Rousseau on Government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People adopt government to protect private property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1447800"/>
            <a:ext cx="3973149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Legacy of the Enlightenment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Many of the British and French philosophers were writing in the late 1600’s and early-to-mid 1700’s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These </a:t>
            </a:r>
            <a:r>
              <a:rPr lang="en-US" u="sng" smtClean="0"/>
              <a:t>political ideas </a:t>
            </a:r>
            <a:r>
              <a:rPr lang="en-US" u="sng" dirty="0" smtClean="0"/>
              <a:t>directly influenced the American Revolution</a:t>
            </a:r>
          </a:p>
          <a:p>
            <a:pPr lvl="1"/>
            <a:r>
              <a:rPr lang="en-US" dirty="0" smtClean="0"/>
              <a:t>Their students were John Adams, Thomas Jefferson, and James Madison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90</TotalTime>
  <Words>192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Consolas</vt:lpstr>
      <vt:lpstr>Corbel</vt:lpstr>
      <vt:lpstr>Wingdings</vt:lpstr>
      <vt:lpstr>Wingdings 2</vt:lpstr>
      <vt:lpstr>Wingdings 3</vt:lpstr>
      <vt:lpstr>Default Theme</vt:lpstr>
      <vt:lpstr>The Age of the Enlightenment</vt:lpstr>
      <vt:lpstr>John Locke and the Tabula Rasa</vt:lpstr>
      <vt:lpstr>Montesquieu on Government</vt:lpstr>
      <vt:lpstr>Voltaire on Tolerance</vt:lpstr>
      <vt:lpstr>Adam Smith on Economics</vt:lpstr>
      <vt:lpstr>Rousseau on Government</vt:lpstr>
      <vt:lpstr>The Legacy of the Enlightenment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Age of the Enlightenment</dc:title>
  <dc:creator>Lawrence Ashley Staten</dc:creator>
  <cp:lastModifiedBy>Lawrence Staten</cp:lastModifiedBy>
  <cp:revision>10</cp:revision>
  <dcterms:created xsi:type="dcterms:W3CDTF">2011-08-15T01:02:50Z</dcterms:created>
  <dcterms:modified xsi:type="dcterms:W3CDTF">2014-12-03T16:13:03Z</dcterms:modified>
</cp:coreProperties>
</file>